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D5109-9B0C-605D-1058-E29265672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A51D41-A885-A181-34FF-680F3F32E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7FF46-72B3-291D-D0B1-5DEEEBAA3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8910F-9560-FA00-65E2-31F847F1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0EDD5-B9A7-14F0-0585-14420E14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4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C0B9D-B7BD-822E-6E2B-DAB6055CC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8F9CBD-7D88-9E61-F083-EDA521D1F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36FAB-F660-3DFF-B74D-ECA546423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F33D6-9D4E-85FA-6519-6ED04426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DFEBB-0866-FBBD-787F-19ED1438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2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5EB936-83C5-78BB-EC63-CB1DBE69E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EC191-781A-C20C-0FF2-C1347ED55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7841B-BCCF-ED5E-C52F-3C69C9AC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2074E-F4D4-2A70-D924-FEA11B60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992A7-10A5-B209-DE17-D27CD1DC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7A535-8211-AD9D-B3D3-5C6734D8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D8FA9-A877-6699-8899-F32C92FA9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926D7-0209-669B-8EE6-23179FBFA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73174-07C5-5C0A-B15F-05197B90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83F5-3B74-1D4F-D662-FC0D865A8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7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52AEF-F51C-2EEB-AB88-38AD33C07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33C3C-95B6-59A0-2BA0-32BED495C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9BEF6-9515-8B74-A294-5B555E1C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B35CF-29A8-37B6-0169-F7FFC331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D21D3-449C-16FA-85B8-567C87C4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3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1B80-A509-BC37-83DA-9EA1CDED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5E2B1-1D45-CF2C-857F-70791BB95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50F8D-8CAE-E2F4-B9ED-673A7D501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5D60B-ACC3-E03D-FF76-8BA981C5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D5A21-1984-D048-E7F5-C7016D0ED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6C9EE-81AE-A7EE-8B23-A1295A1F0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C6411-81E1-1C80-3035-CC6386948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1B3BA-9EF3-AD54-7137-AF4451C5F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44119-93E4-1090-CDEA-2C74B6F7E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4822F9-69C2-DADB-75B9-A733DD769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B66675-75F3-F54D-B506-F41B8763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0F8E30-6F75-7A1C-AEED-7080C3E6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79B194-E371-594F-9CE8-E0475D19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7A4C0E-8B43-6C3B-6765-1024C367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1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FFED6-2590-7B42-7DC2-B241A072A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92AE5B-FD4A-3BAE-F5A2-52D7F92C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746FD-5A75-C9CB-3414-3487F7EC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E4492-5AB8-D4D9-D204-070F4CFD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3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63EB09-6ECE-DFFF-CD10-AE17C35D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7EEAB1-946B-F414-0F9B-9C880A991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A267A-8E8F-DFAA-3B05-4742BF93F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0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3F482-79C3-2617-A966-303205879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9659B-4655-84FE-F751-CCAED79C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7861C-C3D7-AD08-A0F7-FD0DE15C8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31C5F-53A5-5349-6BBA-C6A2BCE4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128A6-14A2-69F7-464A-9BCC669BF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4A1B6-F2EE-B5D7-BB36-6C1606196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3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3B851-11DA-BA35-14F0-FDD73DB4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83DD6-35A8-B055-487C-44165AFB5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33C37-D282-5419-E86E-858BB5759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68B4C-5C3C-EC75-A9FB-E2FF41AF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36579-77C5-BBBC-EB12-09A864A5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EDBAF-C6E1-BF1E-EC87-968F6A32F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6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5CBA9-C374-F4B7-8F93-807CCE88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8639E-CC24-BA00-589F-06CB927A6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9BEC5-748F-0B44-613B-4CA16E78C0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730865-79C1-42FF-9B64-18B861DA0DB1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254F5-392F-FCBE-88BE-34E58AFFE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D5275-37FE-6969-6405-584A50D5F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EE7692-ADA8-4E26-8ACD-34BAB322B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3A21B-7F37-0842-64D5-E8C7424930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Search for Screenings/</a:t>
            </a:r>
            <a:br>
              <a:rPr lang="en-US" dirty="0"/>
            </a:br>
            <a:r>
              <a:rPr lang="en-US" dirty="0"/>
              <a:t>Initiate New Screenings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27EAA-82A2-AFD4-DF24-ECAC9A5D39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32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8BCFA-3449-9167-BBC9-5605B405E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2AC9F-4077-B223-C774-1B02E5991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8DC690-95C6-52CB-1DFC-07813F749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7" y="1366837"/>
            <a:ext cx="8277225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727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CEFF1-6162-9736-B174-E2B964E4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FCB4FF-904F-915C-0F7C-8EAD978BD5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7418" y="1825625"/>
            <a:ext cx="6097163" cy="4351338"/>
          </a:xfrm>
        </p:spPr>
      </p:pic>
    </p:spTree>
    <p:extLst>
      <p:ext uri="{BB962C8B-B14F-4D97-AF65-F5344CB8AC3E}">
        <p14:creationId xmlns:p14="http://schemas.microsoft.com/office/powerpoint/2010/main" val="3321155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2B1CE-B638-3E7D-6360-EE88F3C7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99DE8D-B9D3-B337-E748-4206D64745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2505" y="1825625"/>
            <a:ext cx="5766990" cy="4351338"/>
          </a:xfrm>
        </p:spPr>
      </p:pic>
    </p:spTree>
    <p:extLst>
      <p:ext uri="{BB962C8B-B14F-4D97-AF65-F5344CB8AC3E}">
        <p14:creationId xmlns:p14="http://schemas.microsoft.com/office/powerpoint/2010/main" val="21465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C568-5EE6-BF49-2CA5-F4CD43448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03ADFC-BF5A-9438-32D5-F5ED0F2CFA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4255" y="1825625"/>
            <a:ext cx="6543489" cy="4351338"/>
          </a:xfrm>
        </p:spPr>
      </p:pic>
    </p:spTree>
    <p:extLst>
      <p:ext uri="{BB962C8B-B14F-4D97-AF65-F5344CB8AC3E}">
        <p14:creationId xmlns:p14="http://schemas.microsoft.com/office/powerpoint/2010/main" val="348698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64F-9401-9F99-A0B3-80AC9ACF4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20838A7-96FE-8F55-52D2-E49187CD0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9063" y="1825625"/>
            <a:ext cx="5473874" cy="4351338"/>
          </a:xfrm>
        </p:spPr>
      </p:pic>
    </p:spTree>
    <p:extLst>
      <p:ext uri="{BB962C8B-B14F-4D97-AF65-F5344CB8AC3E}">
        <p14:creationId xmlns:p14="http://schemas.microsoft.com/office/powerpoint/2010/main" val="214059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B62E-EB60-E75B-AF98-83FEC9AE0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0A1D1-690B-82AB-32EC-724777E5C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9E1E47-16F2-D93C-B8C6-B216EC858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675" y="1271587"/>
            <a:ext cx="824865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42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0958-C090-D84B-F3FF-22F811FD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657CBE-165E-929A-F362-FA00743481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0242" y="1825625"/>
            <a:ext cx="6251516" cy="4351338"/>
          </a:xfrm>
        </p:spPr>
      </p:pic>
    </p:spTree>
    <p:extLst>
      <p:ext uri="{BB962C8B-B14F-4D97-AF65-F5344CB8AC3E}">
        <p14:creationId xmlns:p14="http://schemas.microsoft.com/office/powerpoint/2010/main" val="165460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656A1-D244-B8F0-6E27-17CDA51B0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D6C255-FDC7-DC07-25BB-0C9C43444A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1843" y="1825625"/>
            <a:ext cx="6728314" cy="4351338"/>
          </a:xfrm>
        </p:spPr>
      </p:pic>
    </p:spTree>
    <p:extLst>
      <p:ext uri="{BB962C8B-B14F-4D97-AF65-F5344CB8AC3E}">
        <p14:creationId xmlns:p14="http://schemas.microsoft.com/office/powerpoint/2010/main" val="461297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5016F-2725-4746-FA7E-96C31361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B2FEF-0550-4C32-30E5-21894DDF1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BD4B7B-5EEF-D6D8-5FBD-E618C1AF7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1724025"/>
            <a:ext cx="83439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8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8BC08-5A1F-6E63-C6EB-827BDBAA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E87D1A-C78C-6985-7E48-7D697CF8F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2625" y="2953544"/>
            <a:ext cx="8286750" cy="2095500"/>
          </a:xfrm>
        </p:spPr>
      </p:pic>
    </p:spTree>
    <p:extLst>
      <p:ext uri="{BB962C8B-B14F-4D97-AF65-F5344CB8AC3E}">
        <p14:creationId xmlns:p14="http://schemas.microsoft.com/office/powerpoint/2010/main" val="1224195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6A74C-55C3-10DD-E351-147526855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3AEE14-54E5-7CAC-E690-79AF8AA48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282031"/>
            <a:ext cx="8382000" cy="3438525"/>
          </a:xfrm>
        </p:spPr>
      </p:pic>
    </p:spTree>
    <p:extLst>
      <p:ext uri="{BB962C8B-B14F-4D97-AF65-F5344CB8AC3E}">
        <p14:creationId xmlns:p14="http://schemas.microsoft.com/office/powerpoint/2010/main" val="276603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3AB7-B4EC-1275-B727-52ED45662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B0CF3E-2E0D-D0D0-C0CC-EB2CE3A2FA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5093" y="1825625"/>
            <a:ext cx="8321814" cy="4351338"/>
          </a:xfrm>
        </p:spPr>
      </p:pic>
    </p:spTree>
    <p:extLst>
      <p:ext uri="{BB962C8B-B14F-4D97-AF65-F5344CB8AC3E}">
        <p14:creationId xmlns:p14="http://schemas.microsoft.com/office/powerpoint/2010/main" val="376211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Widescreen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Search for Screenings/ Initiate New Screenings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2025-01-30T18:33:03Z</dcterms:created>
  <dcterms:modified xsi:type="dcterms:W3CDTF">2025-01-30T18:44:31Z</dcterms:modified>
</cp:coreProperties>
</file>